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4" r:id="rId8"/>
    <p:sldId id="265" r:id="rId9"/>
    <p:sldId id="266" r:id="rId10"/>
    <p:sldId id="268" r:id="rId11"/>
    <p:sldId id="267" r:id="rId12"/>
    <p:sldId id="263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15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16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39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4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373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62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85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49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64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28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93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B4602-EC42-48FE-B2EC-502DD62D59B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BF5EF-A017-4749-9FE6-8BE5F3D99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94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799" y="1122363"/>
            <a:ext cx="7987937" cy="385458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стволовые клетки. Выделение, характеристики, перспективы использования 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42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697" y="365126"/>
            <a:ext cx="8059783" cy="610098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прочего, WJ-MSC производят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ангиогенные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факторы, такие как CXCL2, CXCL5 и FGF9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нейротрофические факторы NTF3, EGF и MDK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Экспрессия этих нейротрофических факторов выше в клетках WJ-MSC по сравнению с BMSC. В исследованиях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vitro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показано, что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паракринные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факторы, продуцируемые WJ-MSC, увеличивают выживаемость и деление первичных кортикальных и мозжечковых нейронов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особенность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WJ-MSC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иммуномодулирующие свойства, заключающиеся в ингибировании активации иммунной системы.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показали, что WJ-MSC ингибируют пролиферацию стимулированных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спленоцитов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Т-лимфоцитов и сами по себе не стимулируют пролиферацию Т-лимфоцитов.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WJ-MSC демонстрируют низкую экспрессию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костимулирующих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рецепторов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Т-лимфоцитов Т CD40, CD80 и CD86,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 также высокий уровень экспрессии белков, обладающих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иммуносупрессивными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свойствами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HLA-G, IL-6, VEGF.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исследованиях было продемонстрировано ингибирование дифференцировки моноцитов в дендритные клетки и ингибирование продуцирования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провоспалительных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факторов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TNF-a и IFN-γ стимулированными Т-лимфоцитами.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011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09006"/>
            <a:ext cx="7992836" cy="148168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Многократное, эффективное использование МСК в гематологии, онкологии и трансплантации клеток используется при: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690689"/>
            <a:ext cx="7992836" cy="448627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lvl="0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предотвращении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трансплантата против хозяина (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GvHD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лечении острого заболевания трансплантата против хозяина (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aGvHD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лечения хронической болезни трансплантата против хозяина (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cGvHD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восстановлении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аутологичной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гемопоэтической системы</a:t>
            </a:r>
          </a:p>
          <a:p>
            <a:pPr lvl="0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восстановлении гемопоэтической системы реципиента с помощью аллогенных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гематопоэтических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стволовых клеток</a:t>
            </a:r>
          </a:p>
          <a:p>
            <a:pPr lvl="0"/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лечении токсичности, вызванной химиотерапией и лучевой терапией.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739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Рис. 1. А. Мультипотентные мезенхимальные стволовые клетки лимба, р4. В. 1  этап индукции мультипотентных мезенхимальных клеток лимба. С. 2 этап  индукции мультипотентных мезенхимальных клеток лимб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61" y="757646"/>
            <a:ext cx="8187308" cy="3135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647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8" name="Picture 10" descr="Мезенхимальные стволовые клетки картинки, стоковые фото Мезенхимальные  стволовые клетки | Depositphoto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549" y="827021"/>
            <a:ext cx="5368834" cy="5368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336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7178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стволовые клетки (MSC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36915"/>
            <a:ext cx="7886700" cy="47400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стромальные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(ММСК)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мультипотентные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стволовые клетки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способные дифференцироваться в остеобласты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костной ткани),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хондроциты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(хрящевые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адипоциты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(жировые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организме человека источники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 можно разделить на происходящие от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зрелых, полностью сформированных тканей взрослого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или пуповинной крови, плаценты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расположены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костном мозге, жировой ткани и периферической крови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гораздо меньшем количестве их можно также найти в зубной пульпе, легких или глазном яблоке.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71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Биоимплант. Лечение артроза стволовыми клетками (2021-11-17 11:51:48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777" y="357459"/>
            <a:ext cx="7759336" cy="581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47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352697"/>
            <a:ext cx="8018961" cy="37882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стволовых клеток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731521"/>
            <a:ext cx="8018960" cy="59436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стволовые клетки человеческого происхождения обладают набором уникальных свойств, которые используются учеными и врачами почти во всем мире в качестве экспериментального терапевтического материала.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обладают научно обоснованными свойствами:</a:t>
            </a:r>
          </a:p>
          <a:p>
            <a:pPr lvl="0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Самообновление (пролиферация)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способность проводить неограниченное количество клеточных делений в пределах данной популяции стволовых клеток. Это означает, что клетки с этой способностью никогда не потеряют свои «материнские" свойства, постоянно приводя к появлению следующих поколений клеток во время каждого циклического деления клеток.</a:t>
            </a:r>
          </a:p>
          <a:p>
            <a:pPr lvl="0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Дифференциация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- дает возможность трансформироваться в другие клеточные структуры, часто полностью функциональные.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стволовые клетки могут дифференцироваться (трансформироваться), в частности, в 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  костей, хряща, жира, скелетных мышц, миокарда и нервные клетки.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Иммуносупрессивные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иммуномодулирующие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состоящие в модификации иммунного ответа, активируемого организмом, например, в ответ на размещение чужеродного органа путем его трансплантации.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стволовые клетки ингибируют или изменяют действие иммунных клеток, участвующих в реакции на ответа трансплантацию, предотвращая отторжение трансплантата.</a:t>
            </a: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911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4521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стволовых клеток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110343"/>
            <a:ext cx="7886700" cy="506662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Антивозрастные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антиапоптотические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 способны «спасать»  от смерти здоровые клетки, поврежденные из-за вредного воздействия радиации, гипоксии, химических соединений или механических повреждений.</a:t>
            </a:r>
          </a:p>
          <a:p>
            <a:pPr lvl="0"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Ангиогенные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неоваскулярные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позволяют выделять химические соединения, которые стимулируют образование новых кровеносных сосудов. Это имеет особое значение в процессе заживления ран, а также в восстановлении поврежденных тканей.</a:t>
            </a:r>
          </a:p>
          <a:p>
            <a:pPr lvl="0"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Антимикробные (антибактериальные, противопаразитарные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секретирующее те же самые или очень похожие соединения, что и клетки иммунной системы во время борьбы с патогенами, присутствующими в организме.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стволовые клетки выделяют соединения, которые поддерживают иммунный ответ против бактерий и паразитов.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Противовоспалительные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ингибирующие воспалительные процессы, путем выделения соответствующих противовоспалительных факторов.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стволовые клетки таким образом блокируют активность клеток в иммунной системе, благодаря чему дальнейшее развитие воспаления замедляется.</a:t>
            </a:r>
          </a:p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Восстанавливающие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позволяют перемещаться и находить место повреждения, а затем способствовать активации процессов восстановления и повышать их эффективность.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510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6278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выделения МСК и использования в медицине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227909"/>
            <a:ext cx="7886700" cy="494905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стволовые клетки в настоящее время широко изучаются для использования в регенеративной медицине / клеточной терапии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испытаний, проводимых более десяти лет, подтвердили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и безопасность применения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стволовых клеток, полученных из спинного мозга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например, в лечении сложных форм лейкемии, осложнений, связанных с трансплантацией кроветворных клеток, а также в других болезнях, таких как: лечении ран, ожогов, повреждений суставов, а также в эстетической медицине.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возможных применений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стволовых клеток, полученных из желе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Уортона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 является также поддержание лечения БАС. </a:t>
            </a:r>
          </a:p>
        </p:txBody>
      </p:sp>
    </p:spTree>
    <p:extLst>
      <p:ext uri="{BB962C8B-B14F-4D97-AF65-F5344CB8AC3E}">
        <p14:creationId xmlns:p14="http://schemas.microsoft.com/office/powerpoint/2010/main" val="1418255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61258"/>
            <a:ext cx="7992836" cy="5915705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28650" y="261258"/>
            <a:ext cx="7992836" cy="59400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Мезенхимальные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стволовые клетки в настоящее время широко изучаются для использования в регенеративной медицине / клеточной терапии.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испытаний, проводимых более десяти лет, подтвердили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эффективность и безопасность применения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мезенхимальных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стволовых клеток, полученных из спинного мозга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например, в лечении сложных форм лейкемии, осложнений, связанных с трансплантацией кроветворных клеток, а также в других болезнях, таких как: лечении ран, ожогов, повреждений суставов, а также в эстетической медицине. 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Одним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 возможных применений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МСК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полученных из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желе 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Уортона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WJ-MSC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(гелеобразного желатинового вещества пуповины, состоящей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гиалуроновой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кислоты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хондроитинсульфата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), и происходящей из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экстраэмбриональной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мезодермы, является возможность  в лечении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БАС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Боково́й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латера́льный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амиотрофи́ческий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склеро́з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также известен как 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боле́знь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моторных нейронов.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66142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WJ-MSC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ткань, окружающая пуповинные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сосуды,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чрезвычайно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богатая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клетками.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WJ-MSC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характеристиками и свойствами, сходными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стволовыми клетками из других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источников, 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некоторым преимуществом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клетки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выделенные из желе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Уортона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показывают более короткое время деления и пролиферируют в течение более длительного периода пребывания в культуре, чем клетки BMSC (стволовые клетки, полученные из костного мозга).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сравнению с MSC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костного мозга или жиров, получение WJ-MSC из пуповины - ранее стандартно утилизируемой после родов - намного проще.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клеток не является источником боли, не создает этических конфликтов и, в отличие от эмбриональных стволовых клеток (ESC), у них нет никаких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туморогенных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149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клетки, выделенные из других тканей, WJ-MSC, дифференцируются в остеобласты,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адипоциты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хондроциты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эндотелиальные клетки, скелетные мышцы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кардиомиоциты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культуре в пробирке.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WJ-MSC клетки обладают способностью трансформироваться в клетки нервной ткани: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дофаминергические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нейроны, холинергические нейроны,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Шванновские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клетки, производящие миелиновую оболочку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олигодендроциты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доклинических исследованиях на крысиной модели инсульта WJ-MSC, введенные в мозг крысы, дифференцируют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эндотелиальные и нейронные клетки.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имплантация клеток WJ-MSC потенциально может внести свой вклад в восстановление тканей нервной системы путем прямого преобразования стволовых клеток в специализированные клетки, позволяя заменить поврежденные болезнью нейроны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олигодендроциты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клетки WJ-MSC также обладают способностью продуцировать белки, секретируемые во внеклеточное пространство, которые стимулируют регенерацию тканей.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5310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</TotalTime>
  <Words>637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Лекция 6.  Мезенхимальные стволовые клетки. Выделение, характеристики, перспективы использования в медицине</vt:lpstr>
      <vt:lpstr>Мезенхимальные стволовые клетки (MSC) </vt:lpstr>
      <vt:lpstr>Презентация PowerPoint</vt:lpstr>
      <vt:lpstr>Свойства мезенхимальных стволовых клеток </vt:lpstr>
      <vt:lpstr>Свойства мезенхимальных стволовых клеток </vt:lpstr>
      <vt:lpstr>Источники выделения МСК и использования в медицине</vt:lpstr>
      <vt:lpstr>Презентация PowerPoint</vt:lpstr>
      <vt:lpstr>Презентация PowerPoint</vt:lpstr>
      <vt:lpstr>Презентация PowerPoint</vt:lpstr>
      <vt:lpstr>Презентация PowerPoint</vt:lpstr>
      <vt:lpstr>Многократное, эффективное использование МСК в гематологии, онкологии и трансплантации клеток используется при: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6.  Мезенхимальные стволовые клетки. Выделение, характеристики, перспективы использования в медицине</dc:title>
  <dc:creator>User</dc:creator>
  <cp:lastModifiedBy>Шалахметова Тамара</cp:lastModifiedBy>
  <cp:revision>25</cp:revision>
  <dcterms:created xsi:type="dcterms:W3CDTF">2022-03-02T13:49:05Z</dcterms:created>
  <dcterms:modified xsi:type="dcterms:W3CDTF">2024-10-07T08:05:06Z</dcterms:modified>
</cp:coreProperties>
</file>